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593"/>
    <a:srgbClr val="63BFAA"/>
    <a:srgbClr val="E94708"/>
    <a:srgbClr val="906E30"/>
    <a:srgbClr val="82582D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49" y="91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0" tIns="45940" rIns="91880" bIns="459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4"/>
            <a:ext cx="5486400" cy="3916114"/>
          </a:xfrm>
          <a:prstGeom prst="rect">
            <a:avLst/>
          </a:prstGeom>
        </p:spPr>
        <p:txBody>
          <a:bodyPr vert="horz" lIns="91880" tIns="45940" rIns="91880" bIns="459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0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6" y="9446680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png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253" y="-192650"/>
            <a:ext cx="7812000" cy="1098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Z:\47870-0707_JP160708\第五弾（48点）-0720(241-254)\247_836d_baby\未标题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752" y="873135"/>
            <a:ext cx="5250156" cy="383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Z:\47870-0707_JP160708\第五弾（48点）-0720(241-254)\247_836d_baby\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449" y="3022824"/>
            <a:ext cx="191135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Z:\47870-0707_JP160708\第五弾（48点）-0720(241-254)\247_836d_baby\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209" y="3376820"/>
            <a:ext cx="890588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0263" y="1431142"/>
            <a:ext cx="4536606" cy="199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63BFAA"/>
                </a:solidFill>
                <a:latin typeface="MS PGothic" pitchFamily="34" charset="-128"/>
                <a:ea typeface="MS PGothic" pitchFamily="34" charset="-128"/>
              </a:rPr>
              <a:t>コープサークル</a:t>
            </a:r>
            <a:endParaRPr lang="en-US" altLang="ja-JP" sz="2800" dirty="0">
              <a:solidFill>
                <a:srgbClr val="63BFAA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4725" dirty="0">
                <a:solidFill>
                  <a:srgbClr val="63BFAA"/>
                </a:solidFill>
                <a:latin typeface="MS PGothic" pitchFamily="34" charset="-128"/>
                <a:ea typeface="MS PGothic" pitchFamily="34" charset="-128"/>
              </a:rPr>
              <a:t>きらりん☆キアラ</a:t>
            </a:r>
            <a:endParaRPr lang="en-US" altLang="ja-JP" sz="4725" dirty="0">
              <a:solidFill>
                <a:srgbClr val="63BFAA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4725" dirty="0">
                <a:solidFill>
                  <a:srgbClr val="63BFAA"/>
                </a:solidFill>
                <a:latin typeface="MS PGothic" pitchFamily="34" charset="-128"/>
                <a:ea typeface="MS PGothic" pitchFamily="34" charset="-128"/>
              </a:rPr>
              <a:t>子育て広場</a:t>
            </a:r>
            <a:endParaRPr lang="en-US" altLang="ja-JP" sz="4725" dirty="0">
              <a:solidFill>
                <a:srgbClr val="63BFAA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1407" y="4083133"/>
            <a:ext cx="4476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1400" dirty="0">
              <a:latin typeface="MS PGothic" pitchFamily="34" charset="-128"/>
              <a:ea typeface="MS PGothic" pitchFamily="34" charset="-128"/>
            </a:endParaRPr>
          </a:p>
          <a:p>
            <a:pPr algn="ctr"/>
            <a:endParaRPr lang="ja-JP" altLang="en-US" sz="1400" dirty="0"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8" name="Picture 10" descr="Z:\47870-0707_JP160708\第五弾（48点）-0720(241-254)\247_836d_baby\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892" y="4888298"/>
            <a:ext cx="1435100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398" y="5374261"/>
            <a:ext cx="1080000" cy="1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76" y="5026298"/>
            <a:ext cx="604150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4" descr="Z:\47870-0707_JP160708\第五弾（48点）-0720(241-254)\247_836d_baby\9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551" y="5312236"/>
            <a:ext cx="5027124" cy="50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284" y="9415710"/>
            <a:ext cx="1216158" cy="11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70" y="5438427"/>
            <a:ext cx="1404000" cy="14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476" y="6024563"/>
            <a:ext cx="1044000" cy="2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932" y="6248868"/>
            <a:ext cx="1728000" cy="17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1" y="6846891"/>
            <a:ext cx="1116000" cy="2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58" y="5514663"/>
            <a:ext cx="936894" cy="10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352121" y="5596486"/>
            <a:ext cx="39659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☆第３水曜日☆</a:t>
            </a:r>
            <a:endParaRPr lang="en-US" altLang="ja-JP" sz="28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en-US" altLang="ja-JP" sz="28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10</a:t>
            </a:r>
            <a:r>
              <a:rPr lang="ja-JP" altLang="en-US" sz="28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28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30</a:t>
            </a:r>
            <a:r>
              <a:rPr lang="ja-JP" altLang="en-US" sz="28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～</a:t>
            </a:r>
            <a:r>
              <a:rPr lang="en-US" altLang="ja-JP" sz="28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11</a:t>
            </a:r>
            <a:r>
              <a:rPr lang="ja-JP" altLang="en-US" sz="28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28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30</a:t>
            </a:r>
          </a:p>
          <a:p>
            <a:pPr algn="ctr"/>
            <a:endParaRPr lang="en-US" altLang="ja-JP" sz="20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20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次回　</a:t>
            </a:r>
            <a:r>
              <a:rPr lang="en-US" altLang="ja-JP" sz="20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3</a:t>
            </a:r>
            <a:r>
              <a:rPr lang="ja-JP" altLang="en-US" sz="20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月１</a:t>
            </a:r>
            <a:r>
              <a:rPr lang="en-US" altLang="ja-JP" sz="20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7</a:t>
            </a:r>
            <a:r>
              <a:rPr lang="ja-JP" altLang="en-US" sz="20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日　</a:t>
            </a:r>
            <a:r>
              <a:rPr lang="en-US" altLang="ja-JP" sz="20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10</a:t>
            </a:r>
            <a:r>
              <a:rPr lang="ja-JP" altLang="en-US" sz="20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20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30</a:t>
            </a:r>
            <a:r>
              <a:rPr lang="ja-JP" altLang="en-US" sz="20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～</a:t>
            </a:r>
            <a:endParaRPr lang="en-US" altLang="ja-JP" sz="2000" b="1" u="sng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endParaRPr lang="en-US" altLang="ja-JP" sz="20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内容：ヨガ</a:t>
            </a:r>
            <a:endParaRPr lang="en-US" altLang="ja-JP" sz="20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～かたまった体を呼吸と共にゆるめるヨガ～</a:t>
            </a:r>
            <a:endParaRPr lang="en-US" altLang="ja-JP" sz="16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endParaRPr lang="en-US" altLang="ja-JP" sz="20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場所：コープ横尾３階　組合集会所</a:t>
            </a:r>
            <a:endParaRPr lang="en-US" altLang="ja-JP" sz="20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endParaRPr lang="en-US" altLang="ja-JP" sz="20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※</a:t>
            </a:r>
            <a:r>
              <a:rPr lang="ja-JP" altLang="en-US" sz="14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プログラム実施中、お子様は</a:t>
            </a:r>
            <a:endParaRPr lang="en-US" altLang="ja-JP" sz="14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保育士がお預かりします😊</a:t>
            </a:r>
            <a:endParaRPr lang="en-US" altLang="ja-JP" sz="14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21" y="7553958"/>
            <a:ext cx="4104000" cy="18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3946322" y="5691915"/>
            <a:ext cx="1598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rgbClr val="EE8593"/>
                </a:solidFill>
                <a:latin typeface="MS PGothic" pitchFamily="34" charset="-128"/>
                <a:ea typeface="MS PGothic" pitchFamily="34" charset="-128"/>
              </a:rPr>
              <a:t>きらりん☆キアラとは？</a:t>
            </a:r>
            <a:endParaRPr lang="en-US" altLang="ja-JP" sz="900" dirty="0">
              <a:solidFill>
                <a:srgbClr val="EE8593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07685" y="6049316"/>
            <a:ext cx="159888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S PGothic" pitchFamily="34" charset="-128"/>
                <a:ea typeface="MS PGothic" pitchFamily="34" charset="-128"/>
              </a:rPr>
              <a:t>保育士推薦のおもちゃや手作りおもちゃで</a:t>
            </a:r>
            <a:endParaRPr lang="en-US" altLang="ja-JP" sz="1050" dirty="0"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1050" dirty="0">
                <a:latin typeface="MS PGothic" pitchFamily="34" charset="-128"/>
                <a:ea typeface="MS PGothic" pitchFamily="34" charset="-128"/>
              </a:rPr>
              <a:t>遊びましょう！！</a:t>
            </a:r>
            <a:endParaRPr lang="en-US" altLang="ja-JP" sz="105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95864" y="5123925"/>
            <a:ext cx="1598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きらりん☆キアラとは？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730595" y="5466249"/>
            <a:ext cx="14734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S PGothic" pitchFamily="34" charset="-128"/>
                <a:ea typeface="MS PGothic" pitchFamily="34" charset="-128"/>
              </a:rPr>
              <a:t>育児のお悩みや情報を</a:t>
            </a:r>
            <a:endParaRPr lang="en-US" altLang="ja-JP" sz="1050" dirty="0"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1050" dirty="0">
                <a:latin typeface="MS PGothic" pitchFamily="34" charset="-128"/>
                <a:ea typeface="MS PGothic" pitchFamily="34" charset="-128"/>
              </a:rPr>
              <a:t>交換しましょう！！</a:t>
            </a:r>
            <a:endParaRPr lang="zh-CN" altLang="en-US" sz="105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16734" y="6555301"/>
            <a:ext cx="1598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きらりん☆キアラとは？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148705" y="6945758"/>
            <a:ext cx="1617437" cy="665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MS PGothic" pitchFamily="34" charset="-128"/>
                <a:ea typeface="MS PGothic" pitchFamily="34" charset="-128"/>
              </a:rPr>
              <a:t>絵本の読み聞かせや</a:t>
            </a:r>
            <a:endParaRPr lang="en-US" altLang="ja-JP" sz="1200" dirty="0"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1200" dirty="0">
                <a:latin typeface="MS PGothic" pitchFamily="34" charset="-128"/>
                <a:ea typeface="MS PGothic" pitchFamily="34" charset="-128"/>
              </a:rPr>
              <a:t>ベビーマッサージなどのイベントを開催♡</a:t>
            </a:r>
            <a:endParaRPr lang="en-US" altLang="ja-JP" sz="1200" dirty="0"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300" y="8262291"/>
            <a:ext cx="2484000" cy="2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300" y="8609632"/>
            <a:ext cx="2484000" cy="2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2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300" y="9041680"/>
            <a:ext cx="2484000" cy="2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300" y="9401720"/>
            <a:ext cx="2484000" cy="2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5207745" y="8290363"/>
            <a:ext cx="2294464" cy="105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ja-JP" altLang="en-US" sz="1000" dirty="0">
                <a:latin typeface="MS PGothic" pitchFamily="34" charset="-128"/>
                <a:ea typeface="MS PGothic" pitchFamily="34" charset="-128"/>
              </a:rPr>
              <a:t>コロナウイルス感染対策により</a:t>
            </a:r>
            <a:endParaRPr lang="en-US" altLang="ja-JP" sz="1000" dirty="0">
              <a:latin typeface="MS PGothic" pitchFamily="34" charset="-128"/>
              <a:ea typeface="MS PGothic" pitchFamily="34" charset="-128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ja-JP" altLang="en-US" sz="1000" dirty="0">
                <a:latin typeface="MS PGothic" pitchFamily="34" charset="-128"/>
                <a:ea typeface="MS PGothic" pitchFamily="34" charset="-128"/>
              </a:rPr>
              <a:t>ご予約が必要となります。</a:t>
            </a:r>
            <a:endParaRPr lang="en-US" altLang="ja-JP" sz="1000" dirty="0">
              <a:latin typeface="MS PGothic" pitchFamily="34" charset="-128"/>
              <a:ea typeface="MS PGothic" pitchFamily="34" charset="-128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ja-JP" altLang="en-US" sz="1000" dirty="0">
                <a:latin typeface="MS PGothic" pitchFamily="34" charset="-128"/>
                <a:ea typeface="MS PGothic" pitchFamily="34" charset="-128"/>
              </a:rPr>
              <a:t>０７８－２２４－５２０８（先着１０組）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40097" y="10216768"/>
            <a:ext cx="3345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PSoeiKakugothicUB" pitchFamily="50" charset="-128"/>
                <a:ea typeface="HGPSoeiKakugothicUB" pitchFamily="50" charset="-128"/>
              </a:rPr>
              <a:t>社会福祉人ぶどうの枝福祉会　</a:t>
            </a:r>
            <a:endParaRPr lang="en-US" altLang="ja-JP" sz="1200" dirty="0">
              <a:latin typeface="HGPSoeiKakugothicUB" pitchFamily="50" charset="-128"/>
              <a:ea typeface="HGPSoeiKakugothicUB" pitchFamily="50" charset="-128"/>
            </a:endParaRPr>
          </a:p>
          <a:p>
            <a:r>
              <a:rPr lang="ja-JP" altLang="en-US" sz="1200" dirty="0">
                <a:latin typeface="HGPSoeiKakugothicUB" pitchFamily="50" charset="-128"/>
                <a:ea typeface="HGPSoeiKakugothicUB" pitchFamily="50" charset="-128"/>
              </a:rPr>
              <a:t>　　　　　　　　　　キアラ保育室　</a:t>
            </a:r>
            <a:endParaRPr lang="zh-CN" altLang="en-US" sz="1200" dirty="0"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705517" y="10493019"/>
            <a:ext cx="28890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05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531A75-C2F3-4CAC-BEC9-955D2E57226A}"/>
              </a:ext>
            </a:extLst>
          </p:cNvPr>
          <p:cNvSpPr txBox="1"/>
          <p:nvPr/>
        </p:nvSpPr>
        <p:spPr>
          <a:xfrm>
            <a:off x="4925741" y="9424680"/>
            <a:ext cx="2714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※</a:t>
            </a:r>
            <a:r>
              <a:rPr kumimoji="1" lang="ja-JP" altLang="en-US" sz="900" dirty="0"/>
              <a:t>今後のコロナウイルス感染の状況により</a:t>
            </a:r>
            <a:endParaRPr kumimoji="1" lang="en-US" altLang="ja-JP" sz="900" dirty="0"/>
          </a:p>
          <a:p>
            <a:r>
              <a:rPr kumimoji="1" lang="ja-JP" altLang="en-US" sz="900" dirty="0"/>
              <a:t>中止・延期の場合が</a:t>
            </a:r>
            <a:r>
              <a:rPr lang="ja-JP" altLang="en-US" sz="900" dirty="0"/>
              <a:t>ございます。</a:t>
            </a:r>
            <a:endParaRPr lang="en-US" altLang="ja-JP" sz="900" dirty="0"/>
          </a:p>
          <a:p>
            <a:r>
              <a:rPr kumimoji="1" lang="ja-JP" altLang="en-US" sz="900" dirty="0"/>
              <a:t>大変ご迷惑をお掛けいたしますが、ご理解賜ります</a:t>
            </a:r>
            <a:endParaRPr kumimoji="1" lang="en-US" altLang="ja-JP" sz="900" dirty="0"/>
          </a:p>
          <a:p>
            <a:r>
              <a:rPr kumimoji="1" lang="ja-JP" altLang="en-US" sz="900" dirty="0"/>
              <a:t>ようお願い申し上げます。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177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HGPSoeiKakugothicUB</vt:lpstr>
      <vt:lpstr>MS PGothic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2016-07-27T06:10:41Z</dcterms:created>
  <dcterms:modified xsi:type="dcterms:W3CDTF">2021-02-16T05:57:24Z</dcterms:modified>
</cp:coreProperties>
</file>